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567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51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28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47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64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98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864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8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647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63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51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907E-C1A5-4F63-8AAA-8B90CD197494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984AD-2CA1-48AE-9110-4F3C78EC18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142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19736" y="2564905"/>
            <a:ext cx="482453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Inglés III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latin typeface="Arial" pitchFamily="34" charset="0"/>
                <a:cs typeface="Arial" pitchFamily="34" charset="0"/>
              </a:rPr>
              <a:t>Enero – Junio 2016</a:t>
            </a:r>
          </a:p>
        </p:txBody>
      </p:sp>
    </p:spTree>
    <p:extLst>
      <p:ext uri="{BB962C8B-B14F-4D97-AF65-F5344CB8AC3E}">
        <p14:creationId xmlns:p14="http://schemas.microsoft.com/office/powerpoint/2010/main" val="290869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35560" y="620689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 Resumen 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abstract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): </a:t>
            </a:r>
          </a:p>
          <a:p>
            <a:pPr algn="just"/>
            <a:r>
              <a:rPr lang="es-MX" sz="2800" dirty="0">
                <a:latin typeface="Cambria" pitchFamily="18" charset="0"/>
                <a:cs typeface="Arial" pitchFamily="34" charset="0"/>
              </a:rPr>
              <a:t>Ésta presentación 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muestra vocabulario que podemos usar en el aeropuerto.</a:t>
            </a:r>
          </a:p>
          <a:p>
            <a:pPr algn="just"/>
            <a:r>
              <a:rPr lang="es-MX" sz="2800" dirty="0" smtClean="0">
                <a:latin typeface="Cambria" pitchFamily="18" charset="0"/>
                <a:cs typeface="Arial" pitchFamily="34" charset="0"/>
              </a:rPr>
              <a:t>(</a:t>
            </a:r>
            <a:r>
              <a:rPr lang="es-MX" sz="2800" dirty="0" err="1">
                <a:latin typeface="Cambria" pitchFamily="18" charset="0"/>
                <a:cs typeface="Arial" pitchFamily="34" charset="0"/>
              </a:rPr>
              <a:t>This</a:t>
            </a:r>
            <a:r>
              <a:rPr lang="es-MX" sz="2800" dirty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>
                <a:latin typeface="Cambria" pitchFamily="18" charset="0"/>
                <a:cs typeface="Arial" pitchFamily="34" charset="0"/>
              </a:rPr>
              <a:t>presentation</a:t>
            </a:r>
            <a:r>
              <a:rPr lang="es-MX" sz="2800" dirty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shows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some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vocabulary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we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can do at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the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airport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.)</a:t>
            </a:r>
          </a:p>
          <a:p>
            <a:pPr algn="just"/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 Palabras claves en idioma 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keywords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): </a:t>
            </a:r>
          </a:p>
          <a:p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Travel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, ticket,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seat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,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check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– in,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leave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.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36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207568" y="1196752"/>
            <a:ext cx="7772400" cy="4536504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MX" sz="2800" b="1" dirty="0">
                <a:latin typeface="Cambria" pitchFamily="18" charset="0"/>
                <a:cs typeface="Arial" pitchFamily="34" charset="0"/>
              </a:rPr>
              <a:t>Objetivo general: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s-MX" sz="2800" dirty="0">
                <a:latin typeface="Cambria" pitchFamily="18" charset="0"/>
                <a:cs typeface="Arial" pitchFamily="34" charset="0"/>
              </a:rPr>
              <a:t>El alumno podrá entender y compartir información acerca de experiencias, eventos pasados que continúan en el presente, hablar acerca de sentimientos personales así como también el expresar acuerdo y/o desacuerdo con el propósito de mantener una interacción social de sucesos pasados en relación con el presente.</a:t>
            </a:r>
            <a:endParaRPr lang="es-MX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212571" y="332656"/>
            <a:ext cx="7772400" cy="576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Nombre de la unidad:</a:t>
            </a:r>
          </a:p>
          <a:p>
            <a:pPr marL="0" indent="0">
              <a:buNone/>
            </a:pPr>
            <a:r>
              <a:rPr lang="es-MX" sz="2800" dirty="0" smtClean="0">
                <a:latin typeface="Cambria" pitchFamily="18" charset="0"/>
                <a:cs typeface="Arial" pitchFamily="34" charset="0"/>
              </a:rPr>
              <a:t>4.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Different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cultures</a:t>
            </a:r>
            <a:endParaRPr lang="es-MX" sz="2800" dirty="0" smtClean="0">
              <a:latin typeface="Cambria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Objetivo de la unidad:</a:t>
            </a:r>
          </a:p>
          <a:p>
            <a:pPr marL="0" indent="0" algn="just">
              <a:buNone/>
            </a:pPr>
            <a:r>
              <a:rPr lang="es-MX" sz="2800" dirty="0">
                <a:latin typeface="Cambria" pitchFamily="18" charset="0"/>
              </a:rPr>
              <a:t>Al término de la unidad, el alumno será capaz de expresar experiencias de vida de manera oral y escrita, así como la duración de las mismas. Podrá describir lugares y preguntar acerca de los que no conoce.</a:t>
            </a:r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2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207568" y="836712"/>
            <a:ext cx="7772400" cy="53285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pPr>
              <a:buNone/>
            </a:pPr>
            <a:r>
              <a:rPr lang="es-MX" sz="2800" dirty="0" smtClean="0">
                <a:latin typeface="Cambria" pitchFamily="18" charset="0"/>
                <a:cs typeface="Arial" pitchFamily="34" charset="0"/>
              </a:rPr>
              <a:t>4.4 At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the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airport</a:t>
            </a:r>
            <a:endParaRPr lang="es-MX" sz="2800" dirty="0" smtClean="0">
              <a:latin typeface="Cambria" pitchFamily="18" charset="0"/>
              <a:cs typeface="Arial" pitchFamily="34" charset="0"/>
            </a:endParaRPr>
          </a:p>
          <a:p>
            <a:pPr>
              <a:buNone/>
            </a:pP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Introducción:</a:t>
            </a:r>
          </a:p>
          <a:p>
            <a:pPr marL="0" indent="0">
              <a:buNone/>
            </a:pP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800" dirty="0" err="1" smtClean="0">
                <a:latin typeface="Cambria" panose="02040503050406030204" pitchFamily="18" charset="0"/>
              </a:rPr>
              <a:t>When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we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go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to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the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airport</a:t>
            </a:r>
            <a:r>
              <a:rPr lang="es-MX" sz="2800" dirty="0" smtClean="0">
                <a:latin typeface="Cambria" panose="02040503050406030204" pitchFamily="18" charset="0"/>
              </a:rPr>
              <a:t>, </a:t>
            </a:r>
            <a:r>
              <a:rPr lang="es-MX" sz="2800" dirty="0" err="1" smtClean="0">
                <a:latin typeface="Cambria" panose="02040503050406030204" pitchFamily="18" charset="0"/>
              </a:rPr>
              <a:t>there</a:t>
            </a:r>
            <a:r>
              <a:rPr lang="es-MX" sz="2800" dirty="0" smtClean="0">
                <a:latin typeface="Cambria" panose="02040503050406030204" pitchFamily="18" charset="0"/>
              </a:rPr>
              <a:t> are </a:t>
            </a:r>
            <a:r>
              <a:rPr lang="es-MX" sz="2800" dirty="0" err="1" smtClean="0">
                <a:latin typeface="Cambria" panose="02040503050406030204" pitchFamily="18" charset="0"/>
              </a:rPr>
              <a:t>some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words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we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must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know</a:t>
            </a:r>
            <a:r>
              <a:rPr lang="es-MX" sz="2800" dirty="0" smtClean="0">
                <a:latin typeface="Cambria" panose="02040503050406030204" pitchFamily="18" charset="0"/>
              </a:rPr>
              <a:t> in </a:t>
            </a:r>
            <a:r>
              <a:rPr lang="es-MX" sz="2800" dirty="0" err="1" smtClean="0">
                <a:latin typeface="Cambria" panose="02040503050406030204" pitchFamily="18" charset="0"/>
              </a:rPr>
              <a:t>order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to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move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around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easily</a:t>
            </a:r>
            <a:r>
              <a:rPr lang="es-MX" sz="2800" dirty="0" smtClean="0">
                <a:latin typeface="Cambria" panose="02040503050406030204" pitchFamily="18" charset="0"/>
              </a:rPr>
              <a:t>.</a:t>
            </a:r>
            <a:endParaRPr lang="es-MX" sz="2800" i="1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texto"/>
          <p:cNvSpPr txBox="1">
            <a:spLocks/>
          </p:cNvSpPr>
          <p:nvPr/>
        </p:nvSpPr>
        <p:spPr>
          <a:xfrm>
            <a:off x="824447" y="620126"/>
            <a:ext cx="7772400" cy="6577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800" b="1" dirty="0">
                <a:latin typeface="Cambria" pitchFamily="18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1"/>
          </p:nvPr>
        </p:nvSpPr>
        <p:spPr>
          <a:xfrm>
            <a:off x="824447" y="1277888"/>
            <a:ext cx="8363272" cy="4383360"/>
          </a:xfrm>
        </p:spPr>
        <p:txBody>
          <a:bodyPr>
            <a:normAutofit/>
          </a:bodyPr>
          <a:lstStyle/>
          <a:p>
            <a:pPr marL="274320" indent="-274320" algn="just">
              <a:spcBef>
                <a:spcPts val="580"/>
              </a:spcBef>
              <a:buFont typeface="Wingdings 2"/>
              <a:buChar char=""/>
              <a:defRPr/>
            </a:pP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This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is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a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list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of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vocabulary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we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should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know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if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we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go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to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an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international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 </a:t>
            </a:r>
            <a:r>
              <a:rPr lang="es-MX" sz="2600" dirty="0" err="1" smtClean="0">
                <a:latin typeface="Cambria" pitchFamily="18" charset="0"/>
                <a:ea typeface="FangSong" pitchFamily="49" charset="-122"/>
              </a:rPr>
              <a:t>airport</a:t>
            </a:r>
            <a:r>
              <a:rPr lang="es-MX" sz="2600" dirty="0" smtClean="0">
                <a:latin typeface="Cambria" pitchFamily="18" charset="0"/>
                <a:ea typeface="FangSong" pitchFamily="49" charset="-122"/>
              </a:rPr>
              <a:t>.</a:t>
            </a:r>
            <a:endParaRPr lang="es-MX" sz="2600" dirty="0">
              <a:latin typeface="Cambria" pitchFamily="18" charset="0"/>
              <a:ea typeface="FangSong" pitchFamily="49" charset="-122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840490"/>
              </p:ext>
            </p:extLst>
          </p:nvPr>
        </p:nvGraphicFramePr>
        <p:xfrm>
          <a:off x="1168204" y="2171262"/>
          <a:ext cx="8128003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962"/>
                <a:gridCol w="6243041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Word </a:t>
                      </a:r>
                      <a:endParaRPr lang="es-MX" sz="18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Meaning</a:t>
                      </a:r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 </a:t>
                      </a:r>
                      <a:endParaRPr lang="es-MX" sz="18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Passport</a:t>
                      </a:r>
                    </a:p>
                    <a:p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Boarding</a:t>
                      </a:r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card</a:t>
                      </a:r>
                      <a:endParaRPr lang="es-MX" sz="180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Hand </a:t>
                      </a:r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luggage</a:t>
                      </a:r>
                      <a:endParaRPr lang="es-MX" sz="180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Ticket</a:t>
                      </a: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Sharp ítems</a:t>
                      </a: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Pack </a:t>
                      </a:r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your</a:t>
                      </a:r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 bags</a:t>
                      </a:r>
                    </a:p>
                    <a:p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Passengers</a:t>
                      </a:r>
                      <a:endParaRPr lang="es-MX" sz="180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Flight </a:t>
                      </a:r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number</a:t>
                      </a:r>
                      <a:endParaRPr lang="es-MX" sz="180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Gate</a:t>
                      </a:r>
                      <a:endParaRPr lang="es-MX" sz="180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es-MX" sz="1800" dirty="0" err="1" smtClean="0">
                          <a:latin typeface="Cambria" panose="02040503050406030204" pitchFamily="18" charset="0"/>
                        </a:rPr>
                        <a:t>Check</a:t>
                      </a:r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 – in </a:t>
                      </a:r>
                      <a:r>
                        <a:rPr lang="es-MX" sz="1800" baseline="0" dirty="0" err="1" smtClean="0">
                          <a:latin typeface="Cambria" panose="02040503050406030204" pitchFamily="18" charset="0"/>
                        </a:rPr>
                        <a:t>desk</a:t>
                      </a:r>
                      <a:endParaRPr lang="es-MX" sz="1800" baseline="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es-MX" sz="1800" baseline="0" dirty="0" err="1" smtClean="0">
                          <a:latin typeface="Cambria" panose="02040503050406030204" pitchFamily="18" charset="0"/>
                        </a:rPr>
                        <a:t>Window</a:t>
                      </a:r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s-MX" sz="1800" baseline="0" dirty="0" err="1" smtClean="0">
                          <a:latin typeface="Cambria" panose="02040503050406030204" pitchFamily="18" charset="0"/>
                        </a:rPr>
                        <a:t>seat</a:t>
                      </a:r>
                      <a:endParaRPr lang="es-MX" sz="1800" baseline="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es-MX" sz="1800" baseline="0" dirty="0" err="1" smtClean="0">
                          <a:latin typeface="Cambria" panose="02040503050406030204" pitchFamily="18" charset="0"/>
                        </a:rPr>
                        <a:t>Middle</a:t>
                      </a:r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s-MX" sz="1800" baseline="0" dirty="0" err="1" smtClean="0">
                          <a:latin typeface="Cambria" panose="02040503050406030204" pitchFamily="18" charset="0"/>
                        </a:rPr>
                        <a:t>seat</a:t>
                      </a:r>
                      <a:endParaRPr lang="es-MX" sz="1800" baseline="0" dirty="0" smtClean="0">
                        <a:latin typeface="Cambria" panose="02040503050406030204" pitchFamily="18" charset="0"/>
                      </a:endParaRPr>
                    </a:p>
                    <a:p>
                      <a:r>
                        <a:rPr lang="es-MX" sz="1800" baseline="0" dirty="0" err="1" smtClean="0">
                          <a:latin typeface="Cambria" panose="02040503050406030204" pitchFamily="18" charset="0"/>
                        </a:rPr>
                        <a:t>Aisle</a:t>
                      </a:r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s-MX" sz="1800" baseline="0" dirty="0" err="1" smtClean="0">
                          <a:latin typeface="Cambria" panose="02040503050406030204" pitchFamily="18" charset="0"/>
                        </a:rPr>
                        <a:t>seat</a:t>
                      </a:r>
                      <a:endParaRPr lang="es-MX" sz="18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Pasaporte</a:t>
                      </a: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Tarjeta de abordaje</a:t>
                      </a: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Equipaje</a:t>
                      </a:r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 de mano</a:t>
                      </a:r>
                    </a:p>
                    <a:p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Boleto</a:t>
                      </a:r>
                    </a:p>
                    <a:p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Objetos filosos</a:t>
                      </a:r>
                    </a:p>
                    <a:p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Empacar </a:t>
                      </a:r>
                    </a:p>
                    <a:p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Pasajeros</a:t>
                      </a:r>
                    </a:p>
                    <a:p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Numero de vuelo</a:t>
                      </a:r>
                    </a:p>
                    <a:p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Puerta</a:t>
                      </a: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Recepción</a:t>
                      </a: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Asiento de la ventanilla</a:t>
                      </a: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Asiento de en medio</a:t>
                      </a:r>
                    </a:p>
                    <a:p>
                      <a:r>
                        <a:rPr lang="es-MX" sz="1800" dirty="0" smtClean="0">
                          <a:latin typeface="Cambria" panose="02040503050406030204" pitchFamily="18" charset="0"/>
                        </a:rPr>
                        <a:t>Asiento</a:t>
                      </a:r>
                      <a:r>
                        <a:rPr lang="es-MX" sz="1800" baseline="0" dirty="0" smtClean="0">
                          <a:latin typeface="Cambria" panose="02040503050406030204" pitchFamily="18" charset="0"/>
                        </a:rPr>
                        <a:t> del pasillo</a:t>
                      </a:r>
                      <a:endParaRPr lang="es-MX" sz="18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4635" y="2898183"/>
            <a:ext cx="4915425" cy="27630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74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135560" y="476672"/>
            <a:ext cx="7772400" cy="53285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Bibliografía sugerida para el tema:</a:t>
            </a:r>
          </a:p>
          <a:p>
            <a:pPr algn="just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s-MX" sz="280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Redston</a:t>
            </a: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C. </a:t>
            </a:r>
            <a:r>
              <a:rPr lang="es-MX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Cunningham</a:t>
            </a: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G. (2005). </a:t>
            </a:r>
            <a:r>
              <a:rPr lang="es-MX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Face2Face </a:t>
            </a:r>
            <a:r>
              <a:rPr lang="es-MX" sz="2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Elementary</a:t>
            </a:r>
            <a:r>
              <a:rPr lang="es-MX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Student’s</a:t>
            </a:r>
            <a:r>
              <a:rPr lang="es-MX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Book.</a:t>
            </a: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Cambridge, London. Cambridge </a:t>
            </a:r>
            <a:r>
              <a:rPr lang="es-MX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University</a:t>
            </a: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Press</a:t>
            </a: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pPr algn="just"/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b="1" dirty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316</Words>
  <Application>Microsoft Office PowerPoint</Application>
  <PresentationFormat>Panorámica</PresentationFormat>
  <Paragraphs>68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FangSong</vt:lpstr>
      <vt:lpstr>Arial</vt:lpstr>
      <vt:lpstr>Calibri</vt:lpstr>
      <vt:lpstr>Calibri Light</vt:lpstr>
      <vt:lpstr>Cambria</vt:lpstr>
      <vt:lpstr>Wingdings 2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Docente</cp:lastModifiedBy>
  <cp:revision>5</cp:revision>
  <dcterms:created xsi:type="dcterms:W3CDTF">2016-02-09T23:12:39Z</dcterms:created>
  <dcterms:modified xsi:type="dcterms:W3CDTF">2016-02-09T23:27:32Z</dcterms:modified>
</cp:coreProperties>
</file>